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F8E210-B6D8-7918-4CC8-0A57682C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6A7020C-3729-E8F6-0E4F-205CC027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6D17-14ED-4C6E-854A-0E0AECC4FA5E}" type="datetimeFigureOut">
              <a:rPr lang="ko-KR" altLang="en-US" smtClean="0"/>
              <a:t>2025-08-12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2BA0625-A7FE-1589-EA28-A4B2A037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03C9531-5D06-0405-891C-95CFF194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DC5A1-B114-40E2-9084-4CB046D46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51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047EA6C0-7776-2F1A-69A3-8C944E02F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613049B-6524-F93B-08FB-3E3D0AD94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7236AF-9274-57C8-24DE-9B391DA3F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16D17-14ED-4C6E-854A-0E0AECC4FA5E}" type="datetimeFigureOut">
              <a:rPr lang="ko-KR" altLang="en-US" smtClean="0"/>
              <a:t>2025-08-12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FF1220-9279-EB42-8EB3-52ECAE568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67EF5B-ADE4-4D38-4D84-9B83692F9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DC5A1-B114-40E2-9084-4CB046D466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82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841A153-7B79-AD77-7DFE-2F0D9445F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3F0CAFD-D67E-05A7-B5FF-B417683C0F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50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21C1045B-8FBA-6712-F656-147C7E875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771B15F-2D7E-AC20-E844-E1A6CEC25E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7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8DA5528A-BADB-EBCC-25B9-489BC854C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F6E5C6-243E-4598-4AA2-235FF65C00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2964A31-8B25-F8C3-B5C9-D1659852D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0C04CCF-2386-5D2D-8C76-B02EB546B7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77B4E99B-90DC-CAD1-D125-440939DB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F8016E-649A-BB46-34BF-ECAB1DF00E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F0BCCF8B-4374-184F-BF5C-BF4852CF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C7B1A8C-49A1-1224-D08D-A2346A953E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5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312BAF76-7362-7A6C-6387-4EACF6463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F6EBC76-28BC-8440-A78E-8B50F204F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1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1DD3F7D-94F0-D5AF-EA0C-1C3B57A0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B7E18F0-D220-E74D-B3AA-242654781A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3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564F5C83-F536-CE75-A5BE-121728272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1D283C-1B81-FCD3-84D8-89A29F425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4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6B20E384-4548-1139-5829-E3BF6F70E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8E4497A-AC84-CCCF-10F6-8C5249C593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5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D145103-D433-1ED9-2B6C-A8295571B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1D6B35-73C1-101E-51A0-9738C2BC20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5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C709BAD8-855B-23E4-1283-16889EBC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F8688B-A64E-D964-33C0-2C217E8D79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3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 hidden="1">
            <a:extLst>
              <a:ext uri="{FF2B5EF4-FFF2-40B4-BE49-F238E27FC236}">
                <a16:creationId xmlns:a16="http://schemas.microsoft.com/office/drawing/2014/main" id="{D5533090-8C34-12F4-C583-D3332220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4DE2E7-7DB0-AB7E-137F-2A8BEC3951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7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봉섭 신</dc:creator>
  <cp:lastModifiedBy>봉섭 신</cp:lastModifiedBy>
  <cp:revision>1</cp:revision>
  <dcterms:created xsi:type="dcterms:W3CDTF">2025-08-12T00:05:58Z</dcterms:created>
  <dcterms:modified xsi:type="dcterms:W3CDTF">2025-08-12T00:05:58Z</dcterms:modified>
</cp:coreProperties>
</file>